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sldIdLst>
    <p:sldId id="256" r:id="rId2"/>
    <p:sldId id="257" r:id="rId3"/>
    <p:sldId id="259" r:id="rId4"/>
    <p:sldId id="263" r:id="rId5"/>
    <p:sldId id="258" r:id="rId6"/>
    <p:sldId id="260" r:id="rId7"/>
    <p:sldId id="266" r:id="rId8"/>
    <p:sldId id="267" r:id="rId9"/>
    <p:sldId id="268" r:id="rId10"/>
    <p:sldId id="269" r:id="rId11"/>
    <p:sldId id="284" r:id="rId12"/>
    <p:sldId id="279" r:id="rId13"/>
    <p:sldId id="280" r:id="rId14"/>
    <p:sldId id="282" r:id="rId15"/>
    <p:sldId id="277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53" d="100"/>
          <a:sy n="53" d="100"/>
        </p:scale>
        <p:origin x="29" y="2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pt-BR" smtClean="0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9E016143-E03C-4CFD-AFDC-14E5BDEA754C}" type="datetimeFigureOut">
              <a:rPr lang="en-US" dirty="0"/>
              <a:t>3/14/2017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3E54A-A8CA-48C1-9504-691B58049D29}" type="datetimeFigureOut">
              <a:rPr lang="en-US" dirty="0"/>
              <a:t>3/14/2017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6C806-BBF7-471C-9527-881CE2266695}" type="datetimeFigureOut">
              <a:rPr lang="en-US" dirty="0"/>
              <a:t>3/14/2017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94063-DF36-4330-A365-08DA1FA5B7D6}" type="datetimeFigureOut">
              <a:rPr lang="en-US" dirty="0"/>
              <a:t>3/14/2017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A7C6C-0F39-4D70-8E8D-FE5B9C95FA73}" type="datetimeFigureOut">
              <a:rPr lang="en-US" dirty="0"/>
              <a:t>3/14/2017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FA4AC-08CC-42CE-BD01-C191750A04EC}" type="datetimeFigureOut">
              <a:rPr lang="en-US" dirty="0"/>
              <a:t>3/14/2017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pt-BR" smtClean="0"/>
              <a:t>Clique para editar o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7A723-92A7-435B-B681-F25B092FEFEB}" type="datetimeFigureOut">
              <a:rPr lang="en-US" dirty="0"/>
              <a:t>3/14/2017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70639-886C-4FCF-9EAB-ABB5DA3F3F4A}" type="datetimeFigureOut">
              <a:rPr lang="en-US" dirty="0"/>
              <a:t>3/14/2017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30651-31F4-45D2-98AE-A2108F41BC07}" type="datetimeFigureOut">
              <a:rPr lang="en-US" dirty="0"/>
              <a:t>3/14/2017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3789A-C914-4DB1-8815-80B5EC7335C5}" type="datetimeFigureOut">
              <a:rPr lang="en-US" dirty="0"/>
              <a:t>3/14/2017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blipFill>
            <a:blip r:embed="rId2"/>
            <a:stretch>
              <a:fillRect/>
            </a:stretch>
          </a:blip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440AA-91A0-436F-8FDB-C0F939DCAE21}" type="datetimeFigureOut">
              <a:rPr lang="en-US" dirty="0"/>
              <a:t>3/14/2017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0E59FD0C-5451-4CA0-86AF-E70AE3279989}" type="datetimeFigureOut">
              <a:rPr lang="en-US" dirty="0"/>
              <a:t>3/14/2017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706583" y="758952"/>
            <a:ext cx="11304558" cy="3231157"/>
          </a:xfrm>
        </p:spPr>
        <p:txBody>
          <a:bodyPr>
            <a:normAutofit fontScale="90000"/>
          </a:bodyPr>
          <a:lstStyle/>
          <a:p>
            <a:pPr algn="ctr"/>
            <a:r>
              <a:rPr lang="pt-BR" sz="6000" dirty="0" smtClean="0"/>
              <a:t/>
            </a:r>
            <a:br>
              <a:rPr lang="pt-BR" sz="6000" dirty="0" smtClean="0"/>
            </a:br>
            <a:r>
              <a:rPr lang="pt-BR" sz="6000" dirty="0" smtClean="0"/>
              <a:t>Automação de um Elevador Residencial destinado às Pessoas com deficiências e Idosos</a:t>
            </a:r>
            <a:endParaRPr lang="pt-BR" sz="6000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10417510" cy="1691640"/>
          </a:xfrm>
        </p:spPr>
        <p:txBody>
          <a:bodyPr>
            <a:normAutofit fontScale="92500" lnSpcReduction="20000"/>
          </a:bodyPr>
          <a:lstStyle/>
          <a:p>
            <a:pPr algn="r"/>
            <a:r>
              <a:rPr lang="pt-BR" dirty="0" smtClean="0"/>
              <a:t>Adamson Campos Silva</a:t>
            </a:r>
          </a:p>
          <a:p>
            <a:pPr algn="r"/>
            <a:r>
              <a:rPr lang="pt-BR" dirty="0" smtClean="0"/>
              <a:t>Daniele Nonato da Silva Paulino</a:t>
            </a:r>
          </a:p>
          <a:p>
            <a:pPr algn="r"/>
            <a:r>
              <a:rPr lang="pt-BR" dirty="0" smtClean="0"/>
              <a:t>Leandro Braz de Sousa</a:t>
            </a:r>
          </a:p>
          <a:p>
            <a:pPr algn="r"/>
            <a:r>
              <a:rPr lang="pt-BR" dirty="0" smtClean="0"/>
              <a:t>Nilson Ricardo Santiago Pereira </a:t>
            </a:r>
            <a:endParaRPr lang="pt-BR" dirty="0"/>
          </a:p>
        </p:txBody>
      </p:sp>
      <p:pic>
        <p:nvPicPr>
          <p:cNvPr id="5" name="Picture 189" descr="C:\Users\Lucas\Desktop\logo-unifoa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718666" y="110458"/>
            <a:ext cx="3292475" cy="12969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97548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562" y="187166"/>
            <a:ext cx="10862110" cy="1228725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408217" y="-133018"/>
            <a:ext cx="8710087" cy="1325562"/>
          </a:xfrm>
        </p:spPr>
        <p:txBody>
          <a:bodyPr/>
          <a:lstStyle/>
          <a:p>
            <a:r>
              <a:rPr lang="pt-BR" dirty="0" smtClean="0"/>
              <a:t>Circuito 4</a:t>
            </a:r>
            <a:endParaRPr lang="pt-BR" dirty="0"/>
          </a:p>
        </p:txBody>
      </p:sp>
      <p:pic>
        <p:nvPicPr>
          <p:cNvPr id="5" name="Explicação Circuito 5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90688" y="1828800"/>
            <a:ext cx="7735887" cy="4351338"/>
          </a:xfrm>
        </p:spPr>
      </p:pic>
      <p:sp>
        <p:nvSpPr>
          <p:cNvPr id="6" name="CaixaDeTexto 5"/>
          <p:cNvSpPr txBox="1"/>
          <p:nvPr/>
        </p:nvSpPr>
        <p:spPr>
          <a:xfrm>
            <a:off x="7218218" y="2826327"/>
            <a:ext cx="2008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mtClean="0"/>
              <a:t>Colocar </a:t>
            </a:r>
            <a:r>
              <a:rPr lang="pt-BR" dirty="0" err="1" smtClean="0"/>
              <a:t>video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35176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687" y="339566"/>
            <a:ext cx="10862110" cy="1228725"/>
          </a:xfrm>
          <a:prstGeom prst="rect">
            <a:avLst/>
          </a:prstGeom>
        </p:spPr>
      </p:pic>
      <p:sp>
        <p:nvSpPr>
          <p:cNvPr id="5" name="Título 1"/>
          <p:cNvSpPr txBox="1">
            <a:spLocks/>
          </p:cNvSpPr>
          <p:nvPr/>
        </p:nvSpPr>
        <p:spPr>
          <a:xfrm>
            <a:off x="3380508" y="-27714"/>
            <a:ext cx="8963891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smtClean="0"/>
              <a:t>Tecnologia Assistiva</a:t>
            </a:r>
            <a:endParaRPr lang="pt-BR" dirty="0"/>
          </a:p>
        </p:txBody>
      </p:sp>
      <p:sp>
        <p:nvSpPr>
          <p:cNvPr id="6" name="Espaço Reservado para Conteúdo 2"/>
          <p:cNvSpPr txBox="1">
            <a:spLocks/>
          </p:cNvSpPr>
          <p:nvPr/>
        </p:nvSpPr>
        <p:spPr>
          <a:xfrm>
            <a:off x="1940744" y="1935571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3600" b="1" dirty="0" smtClean="0"/>
              <a:t>Comando de Voz</a:t>
            </a:r>
            <a:endParaRPr lang="pt-BR" sz="3600" b="1" dirty="0"/>
          </a:p>
        </p:txBody>
      </p:sp>
      <p:sp>
        <p:nvSpPr>
          <p:cNvPr id="7" name="CaixaDeTexto 6"/>
          <p:cNvSpPr txBox="1"/>
          <p:nvPr/>
        </p:nvSpPr>
        <p:spPr>
          <a:xfrm>
            <a:off x="7072469" y="2784763"/>
            <a:ext cx="2008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Colocar </a:t>
            </a:r>
            <a:r>
              <a:rPr lang="pt-BR" dirty="0" err="1" smtClean="0"/>
              <a:t>video</a:t>
            </a:r>
            <a:endParaRPr lang="pt-BR" dirty="0"/>
          </a:p>
        </p:txBody>
      </p:sp>
      <p:pic>
        <p:nvPicPr>
          <p:cNvPr id="8" name="Espaço Reservado para Conteúdo 7" descr="http://www.elechouse.com/elechouse/images/product/VR3/VR3-3.jpg"/>
          <p:cNvPicPr>
            <a:picLocks noGr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8690" y="3667665"/>
            <a:ext cx="6470073" cy="228979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96667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832" y="339566"/>
            <a:ext cx="10862110" cy="1228725"/>
          </a:xfrm>
          <a:prstGeom prst="rect">
            <a:avLst/>
          </a:prstGeom>
        </p:spPr>
      </p:pic>
      <p:sp>
        <p:nvSpPr>
          <p:cNvPr id="5" name="Título 1"/>
          <p:cNvSpPr txBox="1">
            <a:spLocks/>
          </p:cNvSpPr>
          <p:nvPr/>
        </p:nvSpPr>
        <p:spPr>
          <a:xfrm>
            <a:off x="3477490" y="-27714"/>
            <a:ext cx="8866909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smtClean="0"/>
              <a:t>Tecnologia Assistiva</a:t>
            </a:r>
            <a:endParaRPr lang="pt-BR" dirty="0"/>
          </a:p>
        </p:txBody>
      </p:sp>
      <p:sp>
        <p:nvSpPr>
          <p:cNvPr id="6" name="Espaço Reservado para Conteúdo 2"/>
          <p:cNvSpPr txBox="1">
            <a:spLocks/>
          </p:cNvSpPr>
          <p:nvPr/>
        </p:nvSpPr>
        <p:spPr>
          <a:xfrm>
            <a:off x="1773382" y="1981200"/>
            <a:ext cx="823625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3600" b="1" dirty="0" smtClean="0"/>
              <a:t>Display touchscreen </a:t>
            </a:r>
            <a:endParaRPr lang="pt-BR" sz="3600" b="1" dirty="0"/>
          </a:p>
        </p:txBody>
      </p:sp>
      <p:sp>
        <p:nvSpPr>
          <p:cNvPr id="10" name="CaixaDeTexto 9"/>
          <p:cNvSpPr txBox="1"/>
          <p:nvPr/>
        </p:nvSpPr>
        <p:spPr>
          <a:xfrm>
            <a:off x="7218218" y="2826327"/>
            <a:ext cx="2008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mtClean="0"/>
              <a:t>Colocar </a:t>
            </a:r>
            <a:r>
              <a:rPr lang="pt-BR" dirty="0" err="1" smtClean="0"/>
              <a:t>video</a:t>
            </a:r>
            <a:endParaRPr lang="pt-BR" dirty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6127" y="2521597"/>
            <a:ext cx="5562600" cy="424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42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832" y="339566"/>
            <a:ext cx="10862110" cy="1228725"/>
          </a:xfrm>
          <a:prstGeom prst="rect">
            <a:avLst/>
          </a:prstGeom>
        </p:spPr>
      </p:pic>
      <p:sp>
        <p:nvSpPr>
          <p:cNvPr id="5" name="Título 1"/>
          <p:cNvSpPr txBox="1">
            <a:spLocks/>
          </p:cNvSpPr>
          <p:nvPr/>
        </p:nvSpPr>
        <p:spPr>
          <a:xfrm>
            <a:off x="3297382" y="-27714"/>
            <a:ext cx="9047018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smtClean="0"/>
              <a:t>Tecnologia Assistiva</a:t>
            </a:r>
            <a:endParaRPr lang="pt-BR" dirty="0"/>
          </a:p>
        </p:txBody>
      </p:sp>
      <p:sp>
        <p:nvSpPr>
          <p:cNvPr id="6" name="Espaço Reservado para Conteúdo 2"/>
          <p:cNvSpPr txBox="1">
            <a:spLocks/>
          </p:cNvSpPr>
          <p:nvPr/>
        </p:nvSpPr>
        <p:spPr>
          <a:xfrm>
            <a:off x="1828800" y="1981200"/>
            <a:ext cx="8180832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3600" b="1" dirty="0" smtClean="0"/>
              <a:t>Comunicação com Alto falante</a:t>
            </a:r>
            <a:endParaRPr lang="pt-BR" sz="3600" b="1" dirty="0"/>
          </a:p>
        </p:txBody>
      </p:sp>
      <p:sp>
        <p:nvSpPr>
          <p:cNvPr id="8" name="CaixaDeTexto 7"/>
          <p:cNvSpPr txBox="1"/>
          <p:nvPr/>
        </p:nvSpPr>
        <p:spPr>
          <a:xfrm>
            <a:off x="7218218" y="2826327"/>
            <a:ext cx="2008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mtClean="0"/>
              <a:t>Colocar </a:t>
            </a:r>
            <a:r>
              <a:rPr lang="pt-BR" dirty="0" err="1" smtClean="0"/>
              <a:t>video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33336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978" y="339566"/>
            <a:ext cx="10862110" cy="1228725"/>
          </a:xfrm>
          <a:prstGeom prst="rect">
            <a:avLst/>
          </a:prstGeom>
        </p:spPr>
      </p:pic>
      <p:sp>
        <p:nvSpPr>
          <p:cNvPr id="5" name="Título 1"/>
          <p:cNvSpPr txBox="1">
            <a:spLocks/>
          </p:cNvSpPr>
          <p:nvPr/>
        </p:nvSpPr>
        <p:spPr>
          <a:xfrm>
            <a:off x="3366654" y="-27714"/>
            <a:ext cx="8977745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smtClean="0"/>
              <a:t>Tecnologia Assistiva</a:t>
            </a:r>
            <a:endParaRPr lang="pt-BR" dirty="0"/>
          </a:p>
        </p:txBody>
      </p:sp>
      <p:sp>
        <p:nvSpPr>
          <p:cNvPr id="6" name="Espaço Reservado para Conteúdo 2"/>
          <p:cNvSpPr txBox="1">
            <a:spLocks/>
          </p:cNvSpPr>
          <p:nvPr/>
        </p:nvSpPr>
        <p:spPr>
          <a:xfrm>
            <a:off x="1745672" y="1981200"/>
            <a:ext cx="8263959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3600" b="1" dirty="0" smtClean="0"/>
              <a:t>Botões em Braile</a:t>
            </a:r>
            <a:endParaRPr lang="pt-BR" sz="3600" b="1" dirty="0"/>
          </a:p>
        </p:txBody>
      </p:sp>
      <p:sp>
        <p:nvSpPr>
          <p:cNvPr id="8" name="CaixaDeTexto 7"/>
          <p:cNvSpPr txBox="1"/>
          <p:nvPr/>
        </p:nvSpPr>
        <p:spPr>
          <a:xfrm>
            <a:off x="7218218" y="2826327"/>
            <a:ext cx="20089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Colocar vídeo/</a:t>
            </a:r>
            <a:r>
              <a:rPr lang="pt-BR" dirty="0" err="1" smtClean="0"/>
              <a:t>botao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51762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82" y="1844984"/>
            <a:ext cx="8548687" cy="5013016"/>
          </a:xfrm>
          <a:prstGeom prst="rect">
            <a:avLst/>
          </a:prstGeom>
        </p:spPr>
      </p:pic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7593127" y="5111424"/>
            <a:ext cx="8595360" cy="43513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3600" b="1" dirty="0" smtClean="0"/>
              <a:t>Obrigado.</a:t>
            </a:r>
            <a:endParaRPr lang="pt-BR" sz="3600" b="1" dirty="0"/>
          </a:p>
        </p:txBody>
      </p:sp>
    </p:spTree>
    <p:extLst>
      <p:ext uri="{BB962C8B-B14F-4D97-AF65-F5344CB8AC3E}">
        <p14:creationId xmlns:p14="http://schemas.microsoft.com/office/powerpoint/2010/main" val="339835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562" y="187166"/>
            <a:ext cx="10862110" cy="1228725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147934" y="-174625"/>
            <a:ext cx="7251942" cy="1325562"/>
          </a:xfrm>
        </p:spPr>
        <p:txBody>
          <a:bodyPr/>
          <a:lstStyle/>
          <a:p>
            <a:r>
              <a:rPr lang="pt-BR" dirty="0" smtClean="0"/>
              <a:t>O quê?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endParaRPr lang="pt-BR" dirty="0" smtClean="0"/>
          </a:p>
          <a:p>
            <a:pPr algn="just"/>
            <a:r>
              <a:rPr lang="pt-BR" sz="2400" dirty="0" smtClean="0"/>
              <a:t>Um </a:t>
            </a:r>
            <a:r>
              <a:rPr lang="pt-BR" sz="2400" dirty="0"/>
              <a:t>protótipo de elevador </a:t>
            </a:r>
            <a:r>
              <a:rPr lang="pt-BR" sz="2400" dirty="0" smtClean="0"/>
              <a:t>de </a:t>
            </a:r>
            <a:r>
              <a:rPr lang="pt-BR" sz="2400" dirty="0"/>
              <a:t>dois pavimentos foi construído para demonstrar a aplicação da </a:t>
            </a:r>
            <a:r>
              <a:rPr lang="pt-BR" sz="2400" dirty="0" smtClean="0"/>
              <a:t>Automação;</a:t>
            </a:r>
          </a:p>
          <a:p>
            <a:pPr algn="just"/>
            <a:r>
              <a:rPr lang="pt-BR" sz="2400" dirty="0" smtClean="0"/>
              <a:t>Foi </a:t>
            </a:r>
            <a:r>
              <a:rPr lang="pt-BR" sz="2400" dirty="0"/>
              <a:t>feito de maneira que o </a:t>
            </a:r>
            <a:r>
              <a:rPr lang="pt-BR" sz="2400" dirty="0" smtClean="0"/>
              <a:t>usuário utilize </a:t>
            </a:r>
            <a:r>
              <a:rPr lang="pt-BR" sz="2400" dirty="0"/>
              <a:t>da mesma forma simples e intuitiva, como já é feito nos demais elevadores, contando, porém com o diferencial das adaptações visuais e </a:t>
            </a:r>
            <a:r>
              <a:rPr lang="pt-BR" sz="2400" dirty="0" smtClean="0"/>
              <a:t>sonoras;</a:t>
            </a:r>
          </a:p>
          <a:p>
            <a:pPr marL="0" indent="0">
              <a:buNone/>
            </a:pPr>
            <a:endParaRPr lang="pt-BR" dirty="0" smtClean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00813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4294967295"/>
          </p:nvPr>
        </p:nvSpPr>
        <p:spPr>
          <a:xfrm>
            <a:off x="305563" y="2424545"/>
            <a:ext cx="9835966" cy="4433455"/>
          </a:xfrm>
        </p:spPr>
        <p:txBody>
          <a:bodyPr>
            <a:normAutofit/>
          </a:bodyPr>
          <a:lstStyle/>
          <a:p>
            <a:pPr algn="ctr"/>
            <a:r>
              <a:rPr lang="pt-BR" sz="3600" dirty="0" smtClean="0"/>
              <a:t>Pessoas com Deficiências e idosos </a:t>
            </a:r>
            <a:r>
              <a:rPr lang="pt-BR" sz="3600" dirty="0" smtClean="0"/>
              <a:t> </a:t>
            </a:r>
          </a:p>
          <a:p>
            <a:pPr algn="ctr"/>
            <a:endParaRPr lang="pt-BR" sz="3600" dirty="0" smtClean="0"/>
          </a:p>
          <a:p>
            <a:pPr algn="ctr"/>
            <a:endParaRPr lang="pt-BR" sz="3600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562" y="187166"/>
            <a:ext cx="10862110" cy="1228725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idx="4294967295"/>
          </p:nvPr>
        </p:nvSpPr>
        <p:spPr>
          <a:xfrm>
            <a:off x="3117273" y="-225743"/>
            <a:ext cx="9374530" cy="1325563"/>
          </a:xfrm>
        </p:spPr>
        <p:txBody>
          <a:bodyPr/>
          <a:lstStyle/>
          <a:p>
            <a:r>
              <a:rPr lang="pt-BR" dirty="0" smtClean="0"/>
              <a:t>Para quem?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10835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562" y="187166"/>
            <a:ext cx="10862110" cy="1228725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131126" y="-296466"/>
            <a:ext cx="9238211" cy="1325562"/>
          </a:xfrm>
        </p:spPr>
        <p:txBody>
          <a:bodyPr/>
          <a:lstStyle/>
          <a:p>
            <a:r>
              <a:rPr lang="pt-BR" dirty="0" smtClean="0"/>
              <a:t>Tipos de Deficiências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743074" y="1415892"/>
            <a:ext cx="8114157" cy="4764246"/>
          </a:xfrm>
        </p:spPr>
        <p:txBody>
          <a:bodyPr>
            <a:noAutofit/>
          </a:bodyPr>
          <a:lstStyle/>
          <a:p>
            <a:endParaRPr lang="pt-BR" sz="3000" dirty="0" smtClean="0"/>
          </a:p>
          <a:p>
            <a:r>
              <a:rPr lang="pt-BR" sz="3000" dirty="0" smtClean="0"/>
              <a:t>Física;</a:t>
            </a:r>
          </a:p>
          <a:p>
            <a:r>
              <a:rPr lang="pt-BR" sz="3000" dirty="0" smtClean="0"/>
              <a:t>Visual;</a:t>
            </a:r>
          </a:p>
          <a:p>
            <a:r>
              <a:rPr lang="pt-BR" sz="3000" dirty="0" smtClean="0"/>
              <a:t>Auditiva;</a:t>
            </a:r>
          </a:p>
          <a:p>
            <a:r>
              <a:rPr lang="pt-BR" sz="3000" dirty="0" smtClean="0"/>
              <a:t>Mental;</a:t>
            </a:r>
          </a:p>
          <a:p>
            <a:r>
              <a:rPr lang="pt-BR" sz="3000" dirty="0" smtClean="0"/>
              <a:t>Múltipla;</a:t>
            </a:r>
          </a:p>
          <a:p>
            <a:r>
              <a:rPr lang="pt-BR" sz="3000" dirty="0" smtClean="0"/>
              <a:t>Mobilidade Reduzida.</a:t>
            </a:r>
            <a:endParaRPr lang="pt-BR" sz="3000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1839" y="1415891"/>
            <a:ext cx="4133850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886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562" y="187166"/>
            <a:ext cx="10862110" cy="1228725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938071" y="-225743"/>
            <a:ext cx="7986460" cy="1325562"/>
          </a:xfrm>
        </p:spPr>
        <p:txBody>
          <a:bodyPr/>
          <a:lstStyle/>
          <a:p>
            <a:r>
              <a:rPr lang="pt-BR" dirty="0" smtClean="0"/>
              <a:t>Por quê?</a:t>
            </a:r>
            <a:endParaRPr lang="pt-BR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5522" y="1512728"/>
            <a:ext cx="3772591" cy="5226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09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562" y="187166"/>
            <a:ext cx="10862110" cy="1228725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491345" y="-225743"/>
            <a:ext cx="8812282" cy="1325562"/>
          </a:xfrm>
        </p:spPr>
        <p:txBody>
          <a:bodyPr/>
          <a:lstStyle/>
          <a:p>
            <a:r>
              <a:rPr lang="pt-BR" dirty="0" smtClean="0"/>
              <a:t>Como?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662544" y="1828800"/>
            <a:ext cx="8194687" cy="4351337"/>
          </a:xfrm>
        </p:spPr>
        <p:txBody>
          <a:bodyPr>
            <a:normAutofit/>
          </a:bodyPr>
          <a:lstStyle/>
          <a:p>
            <a:r>
              <a:rPr lang="pt-BR" sz="3600" b="1" dirty="0" smtClean="0"/>
              <a:t>Aspectos Construtivos</a:t>
            </a:r>
            <a:endParaRPr lang="pt-BR" sz="3600" b="1" dirty="0"/>
          </a:p>
        </p:txBody>
      </p:sp>
      <p:pic>
        <p:nvPicPr>
          <p:cNvPr id="7" name="Imagem 6"/>
          <p:cNvPicPr/>
          <p:nvPr/>
        </p:nvPicPr>
        <p:blipFill>
          <a:blip r:embed="rId3"/>
          <a:stretch>
            <a:fillRect/>
          </a:stretch>
        </p:blipFill>
        <p:spPr>
          <a:xfrm>
            <a:off x="4861484" y="2588635"/>
            <a:ext cx="4995748" cy="3840884"/>
          </a:xfrm>
          <a:prstGeom prst="rect">
            <a:avLst/>
          </a:prstGeom>
        </p:spPr>
      </p:pic>
      <p:sp>
        <p:nvSpPr>
          <p:cNvPr id="4" name="CaixaDeTexto 3"/>
          <p:cNvSpPr txBox="1"/>
          <p:nvPr/>
        </p:nvSpPr>
        <p:spPr>
          <a:xfrm>
            <a:off x="1385455" y="3546764"/>
            <a:ext cx="14685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Colocar figura do elevador +fachada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03005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562" y="187166"/>
            <a:ext cx="10862110" cy="1228725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269673" y="-146870"/>
            <a:ext cx="9001024" cy="1325562"/>
          </a:xfrm>
        </p:spPr>
        <p:txBody>
          <a:bodyPr/>
          <a:lstStyle/>
          <a:p>
            <a:r>
              <a:rPr lang="pt-BR" dirty="0" smtClean="0"/>
              <a:t>Circuito 1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CaixaDeTexto 5"/>
          <p:cNvSpPr txBox="1"/>
          <p:nvPr/>
        </p:nvSpPr>
        <p:spPr>
          <a:xfrm>
            <a:off x="7218218" y="2826327"/>
            <a:ext cx="2008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mtClean="0"/>
              <a:t>Colocar </a:t>
            </a:r>
            <a:r>
              <a:rPr lang="pt-BR" dirty="0" err="1" smtClean="0"/>
              <a:t>video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60391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562" y="187166"/>
            <a:ext cx="10862110" cy="1228725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449782" y="-133019"/>
            <a:ext cx="9028732" cy="1325562"/>
          </a:xfrm>
        </p:spPr>
        <p:txBody>
          <a:bodyPr/>
          <a:lstStyle/>
          <a:p>
            <a:r>
              <a:rPr lang="pt-BR" dirty="0" smtClean="0"/>
              <a:t>Circuito 2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CaixaDeTexto 5"/>
          <p:cNvSpPr txBox="1"/>
          <p:nvPr/>
        </p:nvSpPr>
        <p:spPr>
          <a:xfrm>
            <a:off x="7218218" y="2826327"/>
            <a:ext cx="2008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mtClean="0"/>
              <a:t>Colocar </a:t>
            </a:r>
            <a:r>
              <a:rPr lang="pt-BR" dirty="0" err="1" smtClean="0"/>
              <a:t>video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10787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562" y="187166"/>
            <a:ext cx="10862110" cy="1228725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325091" y="-105306"/>
            <a:ext cx="7629420" cy="1325562"/>
          </a:xfrm>
        </p:spPr>
        <p:txBody>
          <a:bodyPr/>
          <a:lstStyle/>
          <a:p>
            <a:r>
              <a:rPr lang="pt-BR" dirty="0" smtClean="0"/>
              <a:t>Circuito 3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CaixaDeTexto 5"/>
          <p:cNvSpPr txBox="1"/>
          <p:nvPr/>
        </p:nvSpPr>
        <p:spPr>
          <a:xfrm>
            <a:off x="7218218" y="2826327"/>
            <a:ext cx="2008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mtClean="0"/>
              <a:t>Colocar </a:t>
            </a:r>
            <a:r>
              <a:rPr lang="pt-BR" dirty="0" err="1" smtClean="0"/>
              <a:t>video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43290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TM03457515[[fn=Exibir]]</Template>
  <TotalTime>319</TotalTime>
  <Words>153</Words>
  <Application>Microsoft Office PowerPoint</Application>
  <PresentationFormat>Widescreen</PresentationFormat>
  <Paragraphs>44</Paragraphs>
  <Slides>15</Slides>
  <Notes>0</Notes>
  <HiddenSlides>0</HiddenSlides>
  <MMClips>1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15</vt:i4>
      </vt:variant>
    </vt:vector>
  </HeadingPairs>
  <TitlesOfParts>
    <vt:vector size="19" baseType="lpstr">
      <vt:lpstr>Arial</vt:lpstr>
      <vt:lpstr>Century Schoolbook</vt:lpstr>
      <vt:lpstr>Wingdings 2</vt:lpstr>
      <vt:lpstr>View</vt:lpstr>
      <vt:lpstr> Automação de um Elevador Residencial destinado às Pessoas com deficiências e Idosos</vt:lpstr>
      <vt:lpstr>O quê?</vt:lpstr>
      <vt:lpstr>Para quem?</vt:lpstr>
      <vt:lpstr>Tipos de Deficiências</vt:lpstr>
      <vt:lpstr>Por quê?</vt:lpstr>
      <vt:lpstr>Como?</vt:lpstr>
      <vt:lpstr>Circuito 1</vt:lpstr>
      <vt:lpstr>Circuito 2</vt:lpstr>
      <vt:lpstr>Circuito 3</vt:lpstr>
      <vt:lpstr>Circuito 4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Automação de um Elevador Residencial destinado a Pessoas com deficiências e Idosos</dc:title>
  <dc:creator>Eiza knuppleal</dc:creator>
  <cp:lastModifiedBy>Eiza knuppleal</cp:lastModifiedBy>
  <cp:revision>23</cp:revision>
  <dcterms:created xsi:type="dcterms:W3CDTF">2017-03-12T00:44:26Z</dcterms:created>
  <dcterms:modified xsi:type="dcterms:W3CDTF">2017-03-15T00:46:58Z</dcterms:modified>
</cp:coreProperties>
</file>